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39DF22-F3BF-9639-F84B-E9B279D57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25CA7D0-C5D6-0452-41F6-1A8302517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12F7E54-C259-AC98-689F-3F056F1C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24C281-336F-0733-C930-495B4A59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02FD27-CCCE-16FF-C050-3E962C998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69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2F4C8A-D90F-FF92-3ED2-6C3E3BF4F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DE2C8C9-5396-4FA3-C4EA-7AE736C26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89E665-3980-774F-F555-5F8DBCFA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6A7D4D-E29B-A950-14FA-D11D8412D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6D2A43-BB39-A12B-444B-D510205A1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56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C6DEB18-3C63-8B43-9F79-802262BD9A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C0F9324-5493-D5FF-7630-72F87E7B2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527603-018F-676B-1CDD-5CCFD0D1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C8850C-A265-1995-64BE-104004E4B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9237C2-0422-82BC-C12B-ED06CCBBA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50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EF31C8-8ADD-F93A-2246-848ED1616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690497-2C3D-614A-0177-6DCAF4BD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37F8D9-00DA-F123-2CEE-62056B3E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99782B-8D79-2146-5EC2-966B84AA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ABF254-FD43-FBF9-B19D-80E214F4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64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BF0788-4721-BFC9-DD55-8DD4501F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572D6A-5CA8-1F00-C720-049BADC63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FFBA53-0C2F-376D-FA77-6F3A7C266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289862-69F7-10A3-3C5E-74E3DF3D2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5601FD-7961-E9ED-2ACB-F8DA810D0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78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FEAF0F-27C2-CF27-B62F-44025BB4B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B180AD-8B79-5ED8-C09B-76A8B643A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636206-5006-8F8C-B867-80A4F0183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5D1217-FF31-C18C-9FE9-804B6235A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516F2FF-88A9-DCF1-3668-58352F636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81C02A-A400-4A9D-A4F6-088C04959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71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2C8AE6-7A65-6E93-CC82-F81E76EA5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FBE158-0274-F793-B96F-44201E64F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59B806E-B03D-F2A4-790E-8A9A641E7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B113BD6-E1E7-7EB0-DA8F-8F92DBABC2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3E9AF0-1E03-9D37-468A-66F1110574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A8DD6A2-3C3D-9EC4-DF5A-AE9680E2D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A96B71-CED1-F763-A89D-E0227354B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8818BE8-72A6-45C4-26A3-5CC6D810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51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29C8D4-8722-239A-DD8C-7D7690F4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07A51C2-20E3-2233-54BB-58E2CDC5F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18B4317-5A51-D700-BBB0-7593120C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D7BCE11-983F-B6D9-D3BE-09A2D319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70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DDC571-F586-3F3D-9772-1F6687B2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FC0F97-66E7-00DC-2206-8FC8C0E4A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AA31C1D-EA52-928B-DB14-230FAD495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99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DD4263-28F6-6B22-C9F0-82A391175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6824EF-8792-5BF9-287B-1E5B3D038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099D763-2A4C-1077-3D61-A9A5A6CDF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0BA0EE-DC97-D388-09C8-16F47AD31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96995CF-57B8-4CFB-D06B-207F5E02B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897D85-7B16-7CDD-7D8B-68A911FE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58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8854EF-D085-792A-427A-4840473D4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14B7216-5915-DE74-E9E3-A0397A80C5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1EFCE25-CA59-AEEF-B7D4-EA8693C08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578FC4-17FE-D701-928D-23961D0B9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90838F-EEB6-76E5-38A9-DFA3A1F53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DA097C-BB01-54C8-9F79-944BBE161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36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79CB670-5A41-D842-BB50-6D8BC8DD5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3ACC3A4-DE59-EE3E-1075-E138C22EA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9F99DA-AF47-E5A8-9041-6598C0F61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98E7E-164F-47D8-A9A0-732E236923E4}" type="datetimeFigureOut">
              <a:rPr lang="zh-CN" altLang="en-US" smtClean="0"/>
              <a:t>2025/3/27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CADCAB-D1F4-7DBF-3C2E-7D66FC87BA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275CCC-6B8A-9347-711D-A4F3315D2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8BC56-27CE-42D7-9786-B29F02BB76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13BDFD06-0854-D135-66B1-4288A5A852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副标题 6">
            <a:extLst>
              <a:ext uri="{FF2B5EF4-FFF2-40B4-BE49-F238E27FC236}">
                <a16:creationId xmlns:a16="http://schemas.microsoft.com/office/drawing/2014/main" id="{2912304E-4D23-1ADD-B9F2-BAF26D755E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8E0F70A-AA19-074D-C1E2-7D6B82FD2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33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1B37B0-F73C-3819-2EE8-74B1E9092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85CE4539-14E7-2448-C039-21BDFC27D7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"/>
            <a:ext cx="12192001" cy="6856459"/>
          </a:xfrm>
        </p:spPr>
      </p:pic>
    </p:spTree>
    <p:extLst>
      <p:ext uri="{BB962C8B-B14F-4D97-AF65-F5344CB8AC3E}">
        <p14:creationId xmlns:p14="http://schemas.microsoft.com/office/powerpoint/2010/main" val="35493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雅成 刘</dc:creator>
  <cp:lastModifiedBy>雅成 刘</cp:lastModifiedBy>
  <cp:revision>2</cp:revision>
  <dcterms:created xsi:type="dcterms:W3CDTF">2025-03-27T10:11:19Z</dcterms:created>
  <dcterms:modified xsi:type="dcterms:W3CDTF">2025-03-27T10:16:10Z</dcterms:modified>
</cp:coreProperties>
</file>